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404" r:id="rId3"/>
    <p:sldId id="397" r:id="rId4"/>
    <p:sldId id="398" r:id="rId5"/>
    <p:sldId id="399" r:id="rId6"/>
    <p:sldId id="400" r:id="rId7"/>
    <p:sldId id="401" r:id="rId8"/>
    <p:sldId id="407" r:id="rId9"/>
  </p:sldIdLst>
  <p:sldSz cx="9144000" cy="5715000" type="screen16x1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879E"/>
    <a:srgbClr val="235591"/>
    <a:srgbClr val="B40000"/>
    <a:srgbClr val="00FF00"/>
    <a:srgbClr val="30DC5D"/>
    <a:srgbClr val="00CC66"/>
    <a:srgbClr val="00CC00"/>
    <a:srgbClr val="EBF2F9"/>
    <a:srgbClr val="F7EFEF"/>
    <a:srgbClr val="87C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5767" autoAdjust="0"/>
  </p:normalViewPr>
  <p:slideViewPr>
    <p:cSldViewPr>
      <p:cViewPr varScale="1">
        <p:scale>
          <a:sx n="101" d="100"/>
          <a:sy n="101" d="100"/>
        </p:scale>
        <p:origin x="-778" y="-8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788"/>
    </p:cViewPr>
  </p:sorterViewPr>
  <p:notesViewPr>
    <p:cSldViewPr>
      <p:cViewPr>
        <p:scale>
          <a:sx n="70" d="100"/>
          <a:sy n="70" d="100"/>
        </p:scale>
        <p:origin x="-4134" y="-37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47358556355692E-2"/>
          <c:y val="5.670184299301647E-2"/>
          <c:w val="0.89393900469275744"/>
          <c:h val="0.5292294092148294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Фроловское </c:v>
                </c:pt>
                <c:pt idx="2">
                  <c:v>Заболотское </c:v>
                </c:pt>
                <c:pt idx="3">
                  <c:v>Кукуштанское </c:v>
                </c:pt>
                <c:pt idx="4">
                  <c:v>Хохловское </c:v>
                </c:pt>
                <c:pt idx="5">
                  <c:v>Лобановское </c:v>
                </c:pt>
                <c:pt idx="6">
                  <c:v>Юго-Камское </c:v>
                </c:pt>
                <c:pt idx="7">
                  <c:v>Пальниковское </c:v>
                </c:pt>
                <c:pt idx="8">
                  <c:v>Платошинское </c:v>
                </c:pt>
                <c:pt idx="9">
                  <c:v>Гамовское </c:v>
                </c:pt>
                <c:pt idx="10">
                  <c:v>Двуреченское </c:v>
                </c:pt>
                <c:pt idx="11">
                  <c:v>Усть-Качкинское </c:v>
                </c:pt>
                <c:pt idx="12">
                  <c:v>Сылвенское </c:v>
                </c:pt>
                <c:pt idx="13">
                  <c:v>Бершетское</c:v>
                </c:pt>
                <c:pt idx="14">
                  <c:v>Савинское </c:v>
                </c:pt>
                <c:pt idx="15">
                  <c:v>Юговское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74.998680463630436</c:v>
                </c:pt>
                <c:pt idx="1">
                  <c:v>69.979019690544675</c:v>
                </c:pt>
                <c:pt idx="2">
                  <c:v>47.869280042959609</c:v>
                </c:pt>
                <c:pt idx="3">
                  <c:v>74.335069600818173</c:v>
                </c:pt>
                <c:pt idx="4">
                  <c:v>76.66947144223532</c:v>
                </c:pt>
                <c:pt idx="5">
                  <c:v>67.241656280592181</c:v>
                </c:pt>
                <c:pt idx="6">
                  <c:v>72.443251961909482</c:v>
                </c:pt>
                <c:pt idx="7">
                  <c:v>72.60181233098767</c:v>
                </c:pt>
                <c:pt idx="8">
                  <c:v>74.257028303231252</c:v>
                </c:pt>
                <c:pt idx="9">
                  <c:v>71.438618787842458</c:v>
                </c:pt>
                <c:pt idx="10">
                  <c:v>62.04719631115826</c:v>
                </c:pt>
                <c:pt idx="11">
                  <c:v>69.900975937298455</c:v>
                </c:pt>
                <c:pt idx="12">
                  <c:v>49.330332066042082</c:v>
                </c:pt>
                <c:pt idx="13">
                  <c:v>67.491018825587915</c:v>
                </c:pt>
                <c:pt idx="14">
                  <c:v>36.76571323231164</c:v>
                </c:pt>
                <c:pt idx="15">
                  <c:v>36.187644862043413</c:v>
                </c:pt>
                <c:pt idx="16">
                  <c:v>42.082451637816767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9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980225951484458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459336900988352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70843861955815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980225951484458E-2"/>
                  <c:y val="-4.35961277943359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163130191302548E-2"/>
                  <c:y val="-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76882877802985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065035487715657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374527364757156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585924538211764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797321711666371E-2"/>
                  <c:y val="-4.6057094822609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276432661170265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5487829834624873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4093528421352074E-2"/>
                  <c:y val="-5.5900962935705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276432661170265E-2"/>
                  <c:y val="-6.08227032153212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245944668850121E-2"/>
                  <c:y val="-6.08227032153212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9670843861955714E-2"/>
                  <c:y val="-6.3283670243595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Фроловское </c:v>
                </c:pt>
                <c:pt idx="2">
                  <c:v>Заболотское </c:v>
                </c:pt>
                <c:pt idx="3">
                  <c:v>Кукуштанское </c:v>
                </c:pt>
                <c:pt idx="4">
                  <c:v>Хохловское </c:v>
                </c:pt>
                <c:pt idx="5">
                  <c:v>Лобановское </c:v>
                </c:pt>
                <c:pt idx="6">
                  <c:v>Юго-Камское </c:v>
                </c:pt>
                <c:pt idx="7">
                  <c:v>Пальниковское </c:v>
                </c:pt>
                <c:pt idx="8">
                  <c:v>Платошинское </c:v>
                </c:pt>
                <c:pt idx="9">
                  <c:v>Гамовское </c:v>
                </c:pt>
                <c:pt idx="10">
                  <c:v>Двуреченское </c:v>
                </c:pt>
                <c:pt idx="11">
                  <c:v>Усть-Качкинское </c:v>
                </c:pt>
                <c:pt idx="12">
                  <c:v>Сылвенское </c:v>
                </c:pt>
                <c:pt idx="13">
                  <c:v>Бершетское</c:v>
                </c:pt>
                <c:pt idx="14">
                  <c:v>Савинское </c:v>
                </c:pt>
                <c:pt idx="15">
                  <c:v>Юговское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113.41330358837092</c:v>
                </c:pt>
                <c:pt idx="1">
                  <c:v>107.6587854274683</c:v>
                </c:pt>
                <c:pt idx="2">
                  <c:v>105.96797671033478</c:v>
                </c:pt>
                <c:pt idx="3">
                  <c:v>102.89741881316073</c:v>
                </c:pt>
                <c:pt idx="4">
                  <c:v>102.74328292468067</c:v>
                </c:pt>
                <c:pt idx="5">
                  <c:v>102.36766401936346</c:v>
                </c:pt>
                <c:pt idx="6">
                  <c:v>101.8842606023195</c:v>
                </c:pt>
                <c:pt idx="7">
                  <c:v>101.84794648943422</c:v>
                </c:pt>
                <c:pt idx="8">
                  <c:v>101.37055783482619</c:v>
                </c:pt>
                <c:pt idx="9">
                  <c:v>99.116486039141975</c:v>
                </c:pt>
                <c:pt idx="10">
                  <c:v>96.070871137045742</c:v>
                </c:pt>
                <c:pt idx="11">
                  <c:v>93.42761050041598</c:v>
                </c:pt>
                <c:pt idx="12">
                  <c:v>92.386555570841978</c:v>
                </c:pt>
                <c:pt idx="13">
                  <c:v>90.646870123368117</c:v>
                </c:pt>
                <c:pt idx="14">
                  <c:v>89.177110910685315</c:v>
                </c:pt>
                <c:pt idx="15">
                  <c:v>88.959607694628261</c:v>
                </c:pt>
                <c:pt idx="16">
                  <c:v>88.074954409381519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9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5.5982848555591568E-2"/>
                  <c:y val="-1.0664125863542673E-2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Фроловское </c:v>
                </c:pt>
                <c:pt idx="2">
                  <c:v>Заболотское </c:v>
                </c:pt>
                <c:pt idx="3">
                  <c:v>Кукуштанское </c:v>
                </c:pt>
                <c:pt idx="4">
                  <c:v>Хохловское </c:v>
                </c:pt>
                <c:pt idx="5">
                  <c:v>Лобановское </c:v>
                </c:pt>
                <c:pt idx="6">
                  <c:v>Юго-Камское </c:v>
                </c:pt>
                <c:pt idx="7">
                  <c:v>Пальниковское </c:v>
                </c:pt>
                <c:pt idx="8">
                  <c:v>Платошинское </c:v>
                </c:pt>
                <c:pt idx="9">
                  <c:v>Гамовское </c:v>
                </c:pt>
                <c:pt idx="10">
                  <c:v>Двуреченское </c:v>
                </c:pt>
                <c:pt idx="11">
                  <c:v>Усть-Качкинское </c:v>
                </c:pt>
                <c:pt idx="12">
                  <c:v>Сылвенское </c:v>
                </c:pt>
                <c:pt idx="13">
                  <c:v>Бершетское</c:v>
                </c:pt>
                <c:pt idx="14">
                  <c:v>Савинское </c:v>
                </c:pt>
                <c:pt idx="15">
                  <c:v>Юговское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99.7</c:v>
                </c:pt>
                <c:pt idx="1">
                  <c:v>99.7</c:v>
                </c:pt>
                <c:pt idx="2">
                  <c:v>99.7</c:v>
                </c:pt>
                <c:pt idx="3">
                  <c:v>99.7</c:v>
                </c:pt>
                <c:pt idx="4">
                  <c:v>99.7</c:v>
                </c:pt>
                <c:pt idx="5">
                  <c:v>99.7</c:v>
                </c:pt>
                <c:pt idx="6">
                  <c:v>99.7</c:v>
                </c:pt>
                <c:pt idx="7">
                  <c:v>99.7</c:v>
                </c:pt>
                <c:pt idx="8">
                  <c:v>99.7</c:v>
                </c:pt>
                <c:pt idx="9">
                  <c:v>99.7</c:v>
                </c:pt>
                <c:pt idx="10">
                  <c:v>99.7</c:v>
                </c:pt>
                <c:pt idx="11">
                  <c:v>99.7</c:v>
                </c:pt>
                <c:pt idx="12">
                  <c:v>99.7</c:v>
                </c:pt>
                <c:pt idx="13">
                  <c:v>99.7</c:v>
                </c:pt>
                <c:pt idx="14">
                  <c:v>99.7</c:v>
                </c:pt>
                <c:pt idx="15">
                  <c:v>99.7</c:v>
                </c:pt>
                <c:pt idx="16">
                  <c:v>99.7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716160"/>
        <c:axId val="188717696"/>
      </c:lineChart>
      <c:catAx>
        <c:axId val="188716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88717696"/>
        <c:crosses val="autoZero"/>
        <c:auto val="1"/>
        <c:lblAlgn val="ctr"/>
        <c:lblOffset val="100"/>
        <c:noMultiLvlLbl val="0"/>
      </c:catAx>
      <c:valAx>
        <c:axId val="188717696"/>
        <c:scaling>
          <c:orientation val="minMax"/>
          <c:max val="16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7.111705720280739E-3"/>
              <c:y val="2.0166365246649938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8716160"/>
        <c:crosses val="autoZero"/>
        <c:crossBetween val="between"/>
        <c:majorUnit val="20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196522309711289E-2"/>
          <c:y val="9.9358540224118538E-2"/>
          <c:w val="0.90652569991251097"/>
          <c:h val="0.503389255417954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1"/>
              <c:layout>
                <c:manualLayout>
                  <c:x val="-2.5388888888888888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9555664916885289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777777777777675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777777777777675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6927274715660542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Кондратовское </c:v>
                </c:pt>
                <c:pt idx="2">
                  <c:v>Пальниковское </c:v>
                </c:pt>
                <c:pt idx="3">
                  <c:v>Платошинское </c:v>
                </c:pt>
                <c:pt idx="4">
                  <c:v>Кукуштанское </c:v>
                </c:pt>
                <c:pt idx="5">
                  <c:v>Фроловское </c:v>
                </c:pt>
                <c:pt idx="6">
                  <c:v>Юго-Камское </c:v>
                </c:pt>
                <c:pt idx="7">
                  <c:v>Заболотское </c:v>
                </c:pt>
                <c:pt idx="8">
                  <c:v>Лобановское </c:v>
                </c:pt>
                <c:pt idx="9">
                  <c:v>Савинское </c:v>
                </c:pt>
                <c:pt idx="10">
                  <c:v>Хохловское </c:v>
                </c:pt>
                <c:pt idx="11">
                  <c:v>Гамовское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Юговское </c:v>
                </c:pt>
                <c:pt idx="15">
                  <c:v>Усть-Качкинское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54.669073894179867</c:v>
                </c:pt>
                <c:pt idx="1">
                  <c:v>50.198067048978103</c:v>
                </c:pt>
                <c:pt idx="2">
                  <c:v>64.495984692546315</c:v>
                </c:pt>
                <c:pt idx="3">
                  <c:v>48.595919831582115</c:v>
                </c:pt>
                <c:pt idx="4">
                  <c:v>43.915925851096063</c:v>
                </c:pt>
                <c:pt idx="5">
                  <c:v>59.40896165341659</c:v>
                </c:pt>
                <c:pt idx="6">
                  <c:v>44.645302425621203</c:v>
                </c:pt>
                <c:pt idx="7">
                  <c:v>38.381829216822297</c:v>
                </c:pt>
                <c:pt idx="8">
                  <c:v>52.936745005922305</c:v>
                </c:pt>
                <c:pt idx="9">
                  <c:v>40.419466544270186</c:v>
                </c:pt>
                <c:pt idx="10">
                  <c:v>67.956484436003961</c:v>
                </c:pt>
                <c:pt idx="11">
                  <c:v>61.964184710291484</c:v>
                </c:pt>
                <c:pt idx="12">
                  <c:v>55.454040930064309</c:v>
                </c:pt>
                <c:pt idx="13">
                  <c:v>33.096969506797322</c:v>
                </c:pt>
                <c:pt idx="14">
                  <c:v>21.317121416906009</c:v>
                </c:pt>
                <c:pt idx="15">
                  <c:v>51.029641709613493</c:v>
                </c:pt>
                <c:pt idx="16">
                  <c:v>41.485511139227668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 9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6482830271216097E-2"/>
                  <c:y val="-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927165354330708E-2"/>
                  <c:y val="-5.0978835102226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871609798775152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093832020997374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0944444444444445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2611220472440845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8166666666666666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777777777777779E-2"/>
                  <c:y val="-5.0978835102226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4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9982830271216098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Кондратовское </c:v>
                </c:pt>
                <c:pt idx="2">
                  <c:v>Пальниковское </c:v>
                </c:pt>
                <c:pt idx="3">
                  <c:v>Платошинское </c:v>
                </c:pt>
                <c:pt idx="4">
                  <c:v>Кукуштанское </c:v>
                </c:pt>
                <c:pt idx="5">
                  <c:v>Фроловское </c:v>
                </c:pt>
                <c:pt idx="6">
                  <c:v>Юго-Камское </c:v>
                </c:pt>
                <c:pt idx="7">
                  <c:v>Заболотское </c:v>
                </c:pt>
                <c:pt idx="8">
                  <c:v>Лобановское </c:v>
                </c:pt>
                <c:pt idx="9">
                  <c:v>Савинское </c:v>
                </c:pt>
                <c:pt idx="10">
                  <c:v>Хохловское </c:v>
                </c:pt>
                <c:pt idx="11">
                  <c:v>Гамовское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Юговское </c:v>
                </c:pt>
                <c:pt idx="15">
                  <c:v>Усть-Качкинское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132.82058209281431</c:v>
                </c:pt>
                <c:pt idx="1">
                  <c:v>123.60806267261719</c:v>
                </c:pt>
                <c:pt idx="2">
                  <c:v>117.83780920599609</c:v>
                </c:pt>
                <c:pt idx="3">
                  <c:v>115.88675218485618</c:v>
                </c:pt>
                <c:pt idx="4">
                  <c:v>114.74957642707371</c:v>
                </c:pt>
                <c:pt idx="5">
                  <c:v>113.67162122301708</c:v>
                </c:pt>
                <c:pt idx="6">
                  <c:v>110.93437524288674</c:v>
                </c:pt>
                <c:pt idx="7">
                  <c:v>109.64554130369257</c:v>
                </c:pt>
                <c:pt idx="8">
                  <c:v>107.08567593056473</c:v>
                </c:pt>
                <c:pt idx="9">
                  <c:v>106.25916469809495</c:v>
                </c:pt>
                <c:pt idx="10">
                  <c:v>104.99699128963454</c:v>
                </c:pt>
                <c:pt idx="11">
                  <c:v>98.045450813932717</c:v>
                </c:pt>
                <c:pt idx="12">
                  <c:v>94.675506089333325</c:v>
                </c:pt>
                <c:pt idx="13">
                  <c:v>83.154183623787148</c:v>
                </c:pt>
                <c:pt idx="14">
                  <c:v>77.776222483055122</c:v>
                </c:pt>
                <c:pt idx="15">
                  <c:v>75.713419580245343</c:v>
                </c:pt>
                <c:pt idx="16">
                  <c:v>70.227715857171972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9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9.7557961504811906E-3"/>
                  <c:y val="-2.8301120825148681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Кондратовское </c:v>
                </c:pt>
                <c:pt idx="2">
                  <c:v>Пальниковское </c:v>
                </c:pt>
                <c:pt idx="3">
                  <c:v>Платошинское </c:v>
                </c:pt>
                <c:pt idx="4">
                  <c:v>Кукуштанское </c:v>
                </c:pt>
                <c:pt idx="5">
                  <c:v>Фроловское </c:v>
                </c:pt>
                <c:pt idx="6">
                  <c:v>Юго-Камское </c:v>
                </c:pt>
                <c:pt idx="7">
                  <c:v>Заболотское </c:v>
                </c:pt>
                <c:pt idx="8">
                  <c:v>Лобановское </c:v>
                </c:pt>
                <c:pt idx="9">
                  <c:v>Савинское </c:v>
                </c:pt>
                <c:pt idx="10">
                  <c:v>Хохловское </c:v>
                </c:pt>
                <c:pt idx="11">
                  <c:v>Гамовское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Юговское </c:v>
                </c:pt>
                <c:pt idx="15">
                  <c:v>Усть-Качкинское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99.9</c:v>
                </c:pt>
                <c:pt idx="1">
                  <c:v>99.9</c:v>
                </c:pt>
                <c:pt idx="2">
                  <c:v>99.9</c:v>
                </c:pt>
                <c:pt idx="3">
                  <c:v>99.9</c:v>
                </c:pt>
                <c:pt idx="4">
                  <c:v>99.9</c:v>
                </c:pt>
                <c:pt idx="5">
                  <c:v>99.9</c:v>
                </c:pt>
                <c:pt idx="6">
                  <c:v>99.9</c:v>
                </c:pt>
                <c:pt idx="7">
                  <c:v>99.9</c:v>
                </c:pt>
                <c:pt idx="8">
                  <c:v>99.9</c:v>
                </c:pt>
                <c:pt idx="9">
                  <c:v>99.9</c:v>
                </c:pt>
                <c:pt idx="10">
                  <c:v>99.9</c:v>
                </c:pt>
                <c:pt idx="11">
                  <c:v>99.9</c:v>
                </c:pt>
                <c:pt idx="12">
                  <c:v>99.9</c:v>
                </c:pt>
                <c:pt idx="13">
                  <c:v>99.9</c:v>
                </c:pt>
                <c:pt idx="14">
                  <c:v>99.9</c:v>
                </c:pt>
                <c:pt idx="15">
                  <c:v>99.9</c:v>
                </c:pt>
                <c:pt idx="16">
                  <c:v>99.9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84224"/>
        <c:axId val="142485760"/>
      </c:lineChart>
      <c:catAx>
        <c:axId val="142484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42485760"/>
        <c:crosses val="autoZero"/>
        <c:auto val="1"/>
        <c:lblAlgn val="ctr"/>
        <c:lblOffset val="100"/>
        <c:noMultiLvlLbl val="0"/>
      </c:catAx>
      <c:valAx>
        <c:axId val="14248576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2489829396325454E-2"/>
              <c:y val="6.8462746288057541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2484224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44625912715911E-2"/>
          <c:y val="0.1014092814887029"/>
          <c:w val="0.91767021406223681"/>
          <c:h val="0.4759085861201847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6"/>
              <c:layout>
                <c:manualLayout>
                  <c:x val="-2.8241956931772238E-2"/>
                  <c:y val="4.0076944943904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849355505156297E-2"/>
                  <c:y val="4.2537718195246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849355505156297E-2"/>
                  <c:y val="2.285017574598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5456754078540308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768307089010149E-2"/>
                  <c:y val="2.7772109802535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634558358388279E-2"/>
                  <c:y val="3.515501088735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237570566239416E-2"/>
                  <c:y val="2.285017574598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849355505156297E-2"/>
                  <c:y val="2.7772109802535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553619595897669E-2"/>
                  <c:y val="3.515501088735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456754078540308E-2"/>
                  <c:y val="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656897220422378E-2"/>
                  <c:y val="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Савинское </c:v>
                </c:pt>
                <c:pt idx="2">
                  <c:v>Заболотское </c:v>
                </c:pt>
                <c:pt idx="3">
                  <c:v>Фроловское </c:v>
                </c:pt>
                <c:pt idx="4">
                  <c:v>Гамовское </c:v>
                </c:pt>
                <c:pt idx="5">
                  <c:v>Кондратовское </c:v>
                </c:pt>
                <c:pt idx="6">
                  <c:v>Лобановское </c:v>
                </c:pt>
                <c:pt idx="7">
                  <c:v>Юго-Камское </c:v>
                </c:pt>
                <c:pt idx="8">
                  <c:v>Юговское </c:v>
                </c:pt>
                <c:pt idx="9">
                  <c:v>Сылвенское </c:v>
                </c:pt>
                <c:pt idx="10">
                  <c:v>Двуреченское </c:v>
                </c:pt>
                <c:pt idx="11">
                  <c:v>Кукуштанское </c:v>
                </c:pt>
                <c:pt idx="12">
                  <c:v>Платошинское </c:v>
                </c:pt>
                <c:pt idx="13">
                  <c:v>Бершетское</c:v>
                </c:pt>
                <c:pt idx="14">
                  <c:v>Пальниковское </c:v>
                </c:pt>
                <c:pt idx="15">
                  <c:v>Усть-Качкинское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82.2</c:v>
                </c:pt>
                <c:pt idx="1">
                  <c:v>70.3</c:v>
                </c:pt>
                <c:pt idx="2">
                  <c:v>83.8</c:v>
                </c:pt>
                <c:pt idx="3">
                  <c:v>89.7</c:v>
                </c:pt>
                <c:pt idx="4">
                  <c:v>71.8</c:v>
                </c:pt>
                <c:pt idx="5">
                  <c:v>69.5</c:v>
                </c:pt>
                <c:pt idx="6">
                  <c:v>78.8</c:v>
                </c:pt>
                <c:pt idx="7">
                  <c:v>79.7</c:v>
                </c:pt>
                <c:pt idx="8">
                  <c:v>66.3</c:v>
                </c:pt>
                <c:pt idx="9">
                  <c:v>69.3</c:v>
                </c:pt>
                <c:pt idx="10">
                  <c:v>80.099999999999994</c:v>
                </c:pt>
                <c:pt idx="11">
                  <c:v>71.5</c:v>
                </c:pt>
                <c:pt idx="12">
                  <c:v>66.3</c:v>
                </c:pt>
                <c:pt idx="13">
                  <c:v>67.5</c:v>
                </c:pt>
                <c:pt idx="14">
                  <c:v>64.8</c:v>
                </c:pt>
                <c:pt idx="15">
                  <c:v>66.7</c:v>
                </c:pt>
                <c:pt idx="16">
                  <c:v>68.2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9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94611136885812E-2"/>
                  <c:y val="-3.0232883053877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553509942242131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553509942242103E-2"/>
                  <c:y val="-3.26938500821517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160908515626138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731314222090102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731314222090102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9338822449129751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94611136885812E-2"/>
                  <c:y val="-4.99206192800683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553509942242131E-2"/>
                  <c:y val="-4.49986852235207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5160908515626138E-2"/>
                  <c:y val="-4.7459652251794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0731314222090102E-2"/>
                  <c:y val="-4.99206192800683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0731314222090102E-2"/>
                  <c:y val="-5.73035203648897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24195693177229E-2"/>
                  <c:y val="-3.7615977915630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849355505156297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849355505156196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456754078540308E-2"/>
                  <c:y val="-2.038901494078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6779092732232461E-2"/>
                  <c:y val="-3.0983768662898481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Савинское </c:v>
                </c:pt>
                <c:pt idx="2">
                  <c:v>Заболотское </c:v>
                </c:pt>
                <c:pt idx="3">
                  <c:v>Фроловское </c:v>
                </c:pt>
                <c:pt idx="4">
                  <c:v>Гамовское </c:v>
                </c:pt>
                <c:pt idx="5">
                  <c:v>Кондратовское </c:v>
                </c:pt>
                <c:pt idx="6">
                  <c:v>Лобановское </c:v>
                </c:pt>
                <c:pt idx="7">
                  <c:v>Юго-Камское </c:v>
                </c:pt>
                <c:pt idx="8">
                  <c:v>Юговское </c:v>
                </c:pt>
                <c:pt idx="9">
                  <c:v>Сылвенское </c:v>
                </c:pt>
                <c:pt idx="10">
                  <c:v>Двуреченское </c:v>
                </c:pt>
                <c:pt idx="11">
                  <c:v>Кукуштанское </c:v>
                </c:pt>
                <c:pt idx="12">
                  <c:v>Платошинское </c:v>
                </c:pt>
                <c:pt idx="13">
                  <c:v>Бершетское</c:v>
                </c:pt>
                <c:pt idx="14">
                  <c:v>Пальниковское </c:v>
                </c:pt>
                <c:pt idx="15">
                  <c:v>Усть-Качкинское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145</c:v>
                </c:pt>
                <c:pt idx="1">
                  <c:v>139.4</c:v>
                </c:pt>
                <c:pt idx="2">
                  <c:v>128</c:v>
                </c:pt>
                <c:pt idx="3">
                  <c:v>122.2</c:v>
                </c:pt>
                <c:pt idx="4">
                  <c:v>118.5</c:v>
                </c:pt>
                <c:pt idx="5">
                  <c:v>116.4</c:v>
                </c:pt>
                <c:pt idx="6">
                  <c:v>114.4</c:v>
                </c:pt>
                <c:pt idx="7">
                  <c:v>110.9</c:v>
                </c:pt>
                <c:pt idx="8">
                  <c:v>106.8</c:v>
                </c:pt>
                <c:pt idx="9">
                  <c:v>106</c:v>
                </c:pt>
                <c:pt idx="10">
                  <c:v>105.1</c:v>
                </c:pt>
                <c:pt idx="11">
                  <c:v>101.3</c:v>
                </c:pt>
                <c:pt idx="12">
                  <c:v>93.2</c:v>
                </c:pt>
                <c:pt idx="13">
                  <c:v>89.9</c:v>
                </c:pt>
                <c:pt idx="14">
                  <c:v>89.6</c:v>
                </c:pt>
                <c:pt idx="15">
                  <c:v>88.9</c:v>
                </c:pt>
                <c:pt idx="16">
                  <c:v>84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9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6.9630071330799527E-3"/>
                  <c:y val="-3.11723136171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Савинское </c:v>
                </c:pt>
                <c:pt idx="2">
                  <c:v>Заболотское </c:v>
                </c:pt>
                <c:pt idx="3">
                  <c:v>Фроловское </c:v>
                </c:pt>
                <c:pt idx="4">
                  <c:v>Гамовское </c:v>
                </c:pt>
                <c:pt idx="5">
                  <c:v>Кондратовское </c:v>
                </c:pt>
                <c:pt idx="6">
                  <c:v>Лобановское </c:v>
                </c:pt>
                <c:pt idx="7">
                  <c:v>Юго-Камское </c:v>
                </c:pt>
                <c:pt idx="8">
                  <c:v>Юговское </c:v>
                </c:pt>
                <c:pt idx="9">
                  <c:v>Сылвенское </c:v>
                </c:pt>
                <c:pt idx="10">
                  <c:v>Двуреченское </c:v>
                </c:pt>
                <c:pt idx="11">
                  <c:v>Кукуштанское </c:v>
                </c:pt>
                <c:pt idx="12">
                  <c:v>Платошинское </c:v>
                </c:pt>
                <c:pt idx="13">
                  <c:v>Бершетское</c:v>
                </c:pt>
                <c:pt idx="14">
                  <c:v>Пальниковское </c:v>
                </c:pt>
                <c:pt idx="15">
                  <c:v>Усть-Качкинское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118.3</c:v>
                </c:pt>
                <c:pt idx="1">
                  <c:v>118.3</c:v>
                </c:pt>
                <c:pt idx="2">
                  <c:v>118.3</c:v>
                </c:pt>
                <c:pt idx="3">
                  <c:v>118.3</c:v>
                </c:pt>
                <c:pt idx="4">
                  <c:v>118.3</c:v>
                </c:pt>
                <c:pt idx="5">
                  <c:v>118.3</c:v>
                </c:pt>
                <c:pt idx="6">
                  <c:v>118.3</c:v>
                </c:pt>
                <c:pt idx="7">
                  <c:v>118.3</c:v>
                </c:pt>
                <c:pt idx="8">
                  <c:v>118.3</c:v>
                </c:pt>
                <c:pt idx="9">
                  <c:v>118.3</c:v>
                </c:pt>
                <c:pt idx="10">
                  <c:v>118.3</c:v>
                </c:pt>
                <c:pt idx="11">
                  <c:v>118.3</c:v>
                </c:pt>
                <c:pt idx="12">
                  <c:v>118.3</c:v>
                </c:pt>
                <c:pt idx="13">
                  <c:v>118.3</c:v>
                </c:pt>
                <c:pt idx="14">
                  <c:v>118.3</c:v>
                </c:pt>
                <c:pt idx="15">
                  <c:v>118.3</c:v>
                </c:pt>
                <c:pt idx="16">
                  <c:v>118.3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444032"/>
        <c:axId val="162445568"/>
      </c:lineChart>
      <c:catAx>
        <c:axId val="16244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62445568"/>
        <c:crosses val="autoZero"/>
        <c:auto val="1"/>
        <c:lblAlgn val="ctr"/>
        <c:lblOffset val="100"/>
        <c:noMultiLvlLbl val="0"/>
      </c:catAx>
      <c:valAx>
        <c:axId val="162445568"/>
        <c:scaling>
          <c:orientation val="minMax"/>
          <c:max val="2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5497022190500639E-2"/>
              <c:y val="4.836478429817774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2444032"/>
        <c:crosses val="autoZero"/>
        <c:crossBetween val="between"/>
        <c:majorUnit val="5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65507930133848E-2"/>
          <c:y val="8.5482842412350046E-2"/>
          <c:w val="0.91219532806339143"/>
          <c:h val="0.47517893914386616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3469931698633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50678417148209E-2"/>
                  <c:y val="-4.4212857652402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50678417148209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50678417148209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6733699351269128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346993169863372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6345343010251866E-2"/>
                  <c:y val="-2.868812431725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Савинское </c:v>
                </c:pt>
                <c:pt idx="2">
                  <c:v>Кукуштанское </c:v>
                </c:pt>
                <c:pt idx="3">
                  <c:v>Заболотское </c:v>
                </c:pt>
                <c:pt idx="4">
                  <c:v>Пальниковское </c:v>
                </c:pt>
                <c:pt idx="5">
                  <c:v>Платошинское </c:v>
                </c:pt>
                <c:pt idx="6">
                  <c:v>Двуреченское </c:v>
                </c:pt>
                <c:pt idx="7">
                  <c:v>Кондратовское </c:v>
                </c:pt>
                <c:pt idx="8">
                  <c:v>Лобановское </c:v>
                </c:pt>
                <c:pt idx="9">
                  <c:v>Култаевское </c:v>
                </c:pt>
                <c:pt idx="10">
                  <c:v>Юго-Камское </c:v>
                </c:pt>
                <c:pt idx="11">
                  <c:v>Бершетское</c:v>
                </c:pt>
                <c:pt idx="12">
                  <c:v>Фроловское </c:v>
                </c:pt>
                <c:pt idx="13">
                  <c:v>Юговское </c:v>
                </c:pt>
                <c:pt idx="14">
                  <c:v>Усть-Качкинское </c:v>
                </c:pt>
                <c:pt idx="15">
                  <c:v>Гамовское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91.7</c:v>
                </c:pt>
                <c:pt idx="1">
                  <c:v>87.8</c:v>
                </c:pt>
                <c:pt idx="2">
                  <c:v>91.9</c:v>
                </c:pt>
                <c:pt idx="3">
                  <c:v>91.5</c:v>
                </c:pt>
                <c:pt idx="4">
                  <c:v>91.9</c:v>
                </c:pt>
                <c:pt idx="5">
                  <c:v>91.6</c:v>
                </c:pt>
                <c:pt idx="6">
                  <c:v>91.7</c:v>
                </c:pt>
                <c:pt idx="7">
                  <c:v>91.2</c:v>
                </c:pt>
                <c:pt idx="8">
                  <c:v>91.9</c:v>
                </c:pt>
                <c:pt idx="9">
                  <c:v>91.8</c:v>
                </c:pt>
                <c:pt idx="10">
                  <c:v>91.8</c:v>
                </c:pt>
                <c:pt idx="11">
                  <c:v>91.7</c:v>
                </c:pt>
                <c:pt idx="12">
                  <c:v>91.8</c:v>
                </c:pt>
                <c:pt idx="13">
                  <c:v>91.7</c:v>
                </c:pt>
                <c:pt idx="14">
                  <c:v>91.7</c:v>
                </c:pt>
                <c:pt idx="15">
                  <c:v>89.8</c:v>
                </c:pt>
                <c:pt idx="16">
                  <c:v>91.5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9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4382926121456726E-2"/>
                  <c:y val="-4.5607219448618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227028291164409E-2"/>
                  <c:y val="-3.3273324464003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928818005759073E-2"/>
                  <c:y val="-2.77370928739241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506409681111077E-2"/>
                  <c:y val="-3.515490123443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649436615812401E-2"/>
                  <c:y val="-3.7789828763118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511017332025784E-2"/>
                  <c:y val="-3.2833618122201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120187170942466E-2"/>
                  <c:y val="-3.5652290970047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0598811195056641E-2"/>
                  <c:y val="-3.9829707221828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212214194517069E-2"/>
                  <c:y val="-3.9829707221828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212214194517069E-2"/>
                  <c:y val="-4.24355174810883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825617193977498E-2"/>
                  <c:y val="-4.1558569996987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227997817256123E-2"/>
                  <c:y val="-4.1558569996987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0893490352887847E-2"/>
                  <c:y val="-4.144859249313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950678417148209E-2"/>
                  <c:y val="-4.144859249313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7825617193977498E-2"/>
                  <c:y val="-4.144859249313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8120187170942518E-2"/>
                  <c:y val="-4.39444252485368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1.8106482845561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Савинское </c:v>
                </c:pt>
                <c:pt idx="2">
                  <c:v>Кукуштанское </c:v>
                </c:pt>
                <c:pt idx="3">
                  <c:v>Заболотское </c:v>
                </c:pt>
                <c:pt idx="4">
                  <c:v>Пальниковское </c:v>
                </c:pt>
                <c:pt idx="5">
                  <c:v>Платошинское </c:v>
                </c:pt>
                <c:pt idx="6">
                  <c:v>Двуреченское </c:v>
                </c:pt>
                <c:pt idx="7">
                  <c:v>Кондратовское </c:v>
                </c:pt>
                <c:pt idx="8">
                  <c:v>Лобановское </c:v>
                </c:pt>
                <c:pt idx="9">
                  <c:v>Култаевское </c:v>
                </c:pt>
                <c:pt idx="10">
                  <c:v>Юго-Камское </c:v>
                </c:pt>
                <c:pt idx="11">
                  <c:v>Бершетское</c:v>
                </c:pt>
                <c:pt idx="12">
                  <c:v>Фроловское </c:v>
                </c:pt>
                <c:pt idx="13">
                  <c:v>Юговское </c:v>
                </c:pt>
                <c:pt idx="14">
                  <c:v>Усть-Качкинское </c:v>
                </c:pt>
                <c:pt idx="15">
                  <c:v>Гамовское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160.19999999999999</c:v>
                </c:pt>
                <c:pt idx="1">
                  <c:v>153.5</c:v>
                </c:pt>
                <c:pt idx="2">
                  <c:v>135.30000000000001</c:v>
                </c:pt>
                <c:pt idx="3">
                  <c:v>132.80000000000001</c:v>
                </c:pt>
                <c:pt idx="4">
                  <c:v>131.19999999999999</c:v>
                </c:pt>
                <c:pt idx="5">
                  <c:v>124</c:v>
                </c:pt>
                <c:pt idx="6">
                  <c:v>123.8</c:v>
                </c:pt>
                <c:pt idx="7">
                  <c:v>122.6</c:v>
                </c:pt>
                <c:pt idx="8">
                  <c:v>122.5</c:v>
                </c:pt>
                <c:pt idx="9">
                  <c:v>122.4</c:v>
                </c:pt>
                <c:pt idx="10">
                  <c:v>122.4</c:v>
                </c:pt>
                <c:pt idx="11">
                  <c:v>122.3</c:v>
                </c:pt>
                <c:pt idx="12">
                  <c:v>122.3</c:v>
                </c:pt>
                <c:pt idx="13">
                  <c:v>122.3</c:v>
                </c:pt>
                <c:pt idx="14">
                  <c:v>122.2</c:v>
                </c:pt>
                <c:pt idx="15">
                  <c:v>119.1</c:v>
                </c:pt>
                <c:pt idx="16">
                  <c:v>114.3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9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3.3598822353071878E-2"/>
                  <c:y val="-4.2640289027445953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Савинское </c:v>
                </c:pt>
                <c:pt idx="2">
                  <c:v>Кукуштанское </c:v>
                </c:pt>
                <c:pt idx="3">
                  <c:v>Заболотское </c:v>
                </c:pt>
                <c:pt idx="4">
                  <c:v>Пальниковское </c:v>
                </c:pt>
                <c:pt idx="5">
                  <c:v>Платошинское </c:v>
                </c:pt>
                <c:pt idx="6">
                  <c:v>Двуреченское </c:v>
                </c:pt>
                <c:pt idx="7">
                  <c:v>Кондратовское </c:v>
                </c:pt>
                <c:pt idx="8">
                  <c:v>Лобановское </c:v>
                </c:pt>
                <c:pt idx="9">
                  <c:v>Култаевское </c:v>
                </c:pt>
                <c:pt idx="10">
                  <c:v>Юго-Камское </c:v>
                </c:pt>
                <c:pt idx="11">
                  <c:v>Бершетское</c:v>
                </c:pt>
                <c:pt idx="12">
                  <c:v>Фроловское </c:v>
                </c:pt>
                <c:pt idx="13">
                  <c:v>Юговское </c:v>
                </c:pt>
                <c:pt idx="14">
                  <c:v>Усть-Качкинское </c:v>
                </c:pt>
                <c:pt idx="15">
                  <c:v>Гамовское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127</c:v>
                </c:pt>
                <c:pt idx="1">
                  <c:v>127</c:v>
                </c:pt>
                <c:pt idx="2">
                  <c:v>127</c:v>
                </c:pt>
                <c:pt idx="3">
                  <c:v>127</c:v>
                </c:pt>
                <c:pt idx="4">
                  <c:v>127</c:v>
                </c:pt>
                <c:pt idx="5">
                  <c:v>127</c:v>
                </c:pt>
                <c:pt idx="6">
                  <c:v>127</c:v>
                </c:pt>
                <c:pt idx="7">
                  <c:v>127</c:v>
                </c:pt>
                <c:pt idx="8">
                  <c:v>127</c:v>
                </c:pt>
                <c:pt idx="9">
                  <c:v>127</c:v>
                </c:pt>
                <c:pt idx="10">
                  <c:v>127</c:v>
                </c:pt>
                <c:pt idx="11">
                  <c:v>127</c:v>
                </c:pt>
                <c:pt idx="12">
                  <c:v>127</c:v>
                </c:pt>
                <c:pt idx="13">
                  <c:v>127</c:v>
                </c:pt>
                <c:pt idx="14">
                  <c:v>127</c:v>
                </c:pt>
                <c:pt idx="15">
                  <c:v>127</c:v>
                </c:pt>
                <c:pt idx="16">
                  <c:v>127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360704"/>
        <c:axId val="136362240"/>
      </c:lineChart>
      <c:catAx>
        <c:axId val="136360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36362240"/>
        <c:crosses val="autoZero"/>
        <c:auto val="1"/>
        <c:lblAlgn val="ctr"/>
        <c:lblOffset val="100"/>
        <c:noMultiLvlLbl val="0"/>
      </c:catAx>
      <c:valAx>
        <c:axId val="136362240"/>
        <c:scaling>
          <c:orientation val="minMax"/>
          <c:max val="2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2658102082799714E-2"/>
              <c:y val="1.664804982801652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6360704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595691163604548E-2"/>
          <c:y val="0.15496159258657871"/>
          <c:w val="0.92031419510061241"/>
          <c:h val="0.4476489791732542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3.0267246291630679E-2"/>
                  <c:y val="4.9593475504485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422580286778197E-2"/>
                  <c:y val="4.6793962928281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521917815583214E-2"/>
                  <c:y val="4.00561754161354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3155581279499411E-2"/>
                  <c:y val="4.9593475504485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7422580286778121E-2"/>
                  <c:y val="5.239298808068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267246291630679E-2"/>
                  <c:y val="5.239298808068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422580286778173E-2"/>
                  <c:y val="5.7992013233097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4880188043622395E-2"/>
                  <c:y val="3.5595912623465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7422580286778277E-2"/>
                  <c:y val="6.3591038385505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3824413774813553E-2"/>
                  <c:y val="3.82444278678030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2696178919188192E-2"/>
                  <c:y val="-3.3122422023655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Фроловское </c:v>
                </c:pt>
                <c:pt idx="5">
                  <c:v>Кондратовское </c:v>
                </c:pt>
                <c:pt idx="6">
                  <c:v>Савинское </c:v>
                </c:pt>
                <c:pt idx="7">
                  <c:v>Юго-Камское </c:v>
                </c:pt>
                <c:pt idx="8">
                  <c:v>Гамовское </c:v>
                </c:pt>
                <c:pt idx="9">
                  <c:v>Кукуштанское </c:v>
                </c:pt>
                <c:pt idx="10">
                  <c:v>Платошинское </c:v>
                </c:pt>
                <c:pt idx="11">
                  <c:v>Лобановское </c:v>
                </c:pt>
                <c:pt idx="12">
                  <c:v>Култаевское </c:v>
                </c:pt>
                <c:pt idx="13">
                  <c:v>Усть-Качкинское </c:v>
                </c:pt>
                <c:pt idx="14">
                  <c:v>Юговское</c:v>
                </c:pt>
                <c:pt idx="15">
                  <c:v>Бершетское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13.543952870509413</c:v>
                </c:pt>
                <c:pt idx="1">
                  <c:v>22.330393182837497</c:v>
                </c:pt>
                <c:pt idx="2">
                  <c:v>19.940000000000001</c:v>
                </c:pt>
                <c:pt idx="3">
                  <c:v>5.1737967914438503</c:v>
                </c:pt>
                <c:pt idx="4">
                  <c:v>16.702119606358817</c:v>
                </c:pt>
                <c:pt idx="5">
                  <c:v>22.231516995106468</c:v>
                </c:pt>
                <c:pt idx="6">
                  <c:v>23.769219411555788</c:v>
                </c:pt>
                <c:pt idx="7">
                  <c:v>13.871379310344828</c:v>
                </c:pt>
                <c:pt idx="8">
                  <c:v>23.245734601499077</c:v>
                </c:pt>
                <c:pt idx="9">
                  <c:v>26.382500000000004</c:v>
                </c:pt>
                <c:pt idx="10">
                  <c:v>9.7624831309041848</c:v>
                </c:pt>
                <c:pt idx="11">
                  <c:v>16.377292901703964</c:v>
                </c:pt>
                <c:pt idx="12">
                  <c:v>19.907281990334958</c:v>
                </c:pt>
                <c:pt idx="13">
                  <c:v>31.34792501896197</c:v>
                </c:pt>
                <c:pt idx="14">
                  <c:v>5.892807295059086</c:v>
                </c:pt>
                <c:pt idx="15">
                  <c:v>14.501619973318089</c:v>
                </c:pt>
                <c:pt idx="16">
                  <c:v>-3.547703180212014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9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9260498687664043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83441266382587E-2"/>
                  <c:y val="-3.06571576222170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871609798775152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482720909886265E-2"/>
                  <c:y val="-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48272090988626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4033395930918071E-2"/>
                  <c:y val="-4.0089240525303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166673237023845E-2"/>
                  <c:y val="-3.2059268546881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38886808275783E-2"/>
                  <c:y val="-4.89465015351027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398723618522672E-2"/>
                  <c:y val="-5.36862747172712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00134808086708E-2"/>
                  <c:y val="-2.51521198499312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0954315698071298E-2"/>
                  <c:y val="-3.1491159101980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166666666666666E-2"/>
                  <c:y val="-2.88750260625531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7729221347331582E-2"/>
                  <c:y val="-4.1134889121908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277777777777777E-2"/>
                  <c:y val="2.3558074977970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Фроловское </c:v>
                </c:pt>
                <c:pt idx="5">
                  <c:v>Кондратовское </c:v>
                </c:pt>
                <c:pt idx="6">
                  <c:v>Савинское </c:v>
                </c:pt>
                <c:pt idx="7">
                  <c:v>Юго-Камское </c:v>
                </c:pt>
                <c:pt idx="8">
                  <c:v>Гамовское </c:v>
                </c:pt>
                <c:pt idx="9">
                  <c:v>Кукуштанское </c:v>
                </c:pt>
                <c:pt idx="10">
                  <c:v>Платошинское </c:v>
                </c:pt>
                <c:pt idx="11">
                  <c:v>Лобановское </c:v>
                </c:pt>
                <c:pt idx="12">
                  <c:v>Култаевское </c:v>
                </c:pt>
                <c:pt idx="13">
                  <c:v>Усть-Качкинское </c:v>
                </c:pt>
                <c:pt idx="14">
                  <c:v>Юговское</c:v>
                </c:pt>
                <c:pt idx="15">
                  <c:v>Бершетское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180.38461538461539</c:v>
                </c:pt>
                <c:pt idx="1">
                  <c:v>177.81904761904764</c:v>
                </c:pt>
                <c:pt idx="2">
                  <c:v>170.91428571428574</c:v>
                </c:pt>
                <c:pt idx="3">
                  <c:v>154.80000000000001</c:v>
                </c:pt>
                <c:pt idx="4">
                  <c:v>139.34842105263158</c:v>
                </c:pt>
                <c:pt idx="5">
                  <c:v>134.47400000000002</c:v>
                </c:pt>
                <c:pt idx="6">
                  <c:v>131.77876106194691</c:v>
                </c:pt>
                <c:pt idx="7">
                  <c:v>121.89999999999999</c:v>
                </c:pt>
                <c:pt idx="8">
                  <c:v>97.774266278688842</c:v>
                </c:pt>
                <c:pt idx="9">
                  <c:v>95.317419354838719</c:v>
                </c:pt>
                <c:pt idx="10">
                  <c:v>80.37777777777778</c:v>
                </c:pt>
                <c:pt idx="11">
                  <c:v>78.171851851851841</c:v>
                </c:pt>
                <c:pt idx="12">
                  <c:v>65.087142857142865</c:v>
                </c:pt>
                <c:pt idx="13">
                  <c:v>56.658017135862913</c:v>
                </c:pt>
                <c:pt idx="14">
                  <c:v>35.18333333333333</c:v>
                </c:pt>
                <c:pt idx="15">
                  <c:v>35.118461538461538</c:v>
                </c:pt>
                <c:pt idx="16">
                  <c:v>-12.55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9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9.9688320209973761E-3"/>
                  <c:y val="-3.2812829118006856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Сылвенское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Фроловское </c:v>
                </c:pt>
                <c:pt idx="5">
                  <c:v>Кондратовское </c:v>
                </c:pt>
                <c:pt idx="6">
                  <c:v>Савинское </c:v>
                </c:pt>
                <c:pt idx="7">
                  <c:v>Юго-Камское </c:v>
                </c:pt>
                <c:pt idx="8">
                  <c:v>Гамовское </c:v>
                </c:pt>
                <c:pt idx="9">
                  <c:v>Кукуштанское </c:v>
                </c:pt>
                <c:pt idx="10">
                  <c:v>Платошинское </c:v>
                </c:pt>
                <c:pt idx="11">
                  <c:v>Лобановское </c:v>
                </c:pt>
                <c:pt idx="12">
                  <c:v>Култаевское </c:v>
                </c:pt>
                <c:pt idx="13">
                  <c:v>Усть-Качкинское </c:v>
                </c:pt>
                <c:pt idx="14">
                  <c:v>Юговское</c:v>
                </c:pt>
                <c:pt idx="15">
                  <c:v>Бершетское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100.8</c:v>
                </c:pt>
                <c:pt idx="1">
                  <c:v>100.8</c:v>
                </c:pt>
                <c:pt idx="2">
                  <c:v>100.8</c:v>
                </c:pt>
                <c:pt idx="3">
                  <c:v>100.8</c:v>
                </c:pt>
                <c:pt idx="4">
                  <c:v>100.8</c:v>
                </c:pt>
                <c:pt idx="5">
                  <c:v>100.8</c:v>
                </c:pt>
                <c:pt idx="6">
                  <c:v>100.8</c:v>
                </c:pt>
                <c:pt idx="7">
                  <c:v>100.8</c:v>
                </c:pt>
                <c:pt idx="8">
                  <c:v>100.8</c:v>
                </c:pt>
                <c:pt idx="9">
                  <c:v>100.8</c:v>
                </c:pt>
                <c:pt idx="10">
                  <c:v>100.8</c:v>
                </c:pt>
                <c:pt idx="11">
                  <c:v>100.8</c:v>
                </c:pt>
                <c:pt idx="12">
                  <c:v>100.8</c:v>
                </c:pt>
                <c:pt idx="13">
                  <c:v>100.8</c:v>
                </c:pt>
                <c:pt idx="14">
                  <c:v>100.8</c:v>
                </c:pt>
                <c:pt idx="15">
                  <c:v>100.8</c:v>
                </c:pt>
                <c:pt idx="16">
                  <c:v>100.8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060416"/>
        <c:axId val="148090880"/>
      </c:lineChart>
      <c:catAx>
        <c:axId val="1480604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48090880"/>
        <c:crosses val="autoZero"/>
        <c:auto val="1"/>
        <c:lblAlgn val="ctr"/>
        <c:lblOffset val="1000"/>
        <c:noMultiLvlLbl val="0"/>
      </c:catAx>
      <c:valAx>
        <c:axId val="148090880"/>
        <c:scaling>
          <c:orientation val="minMax"/>
          <c:max val="250"/>
          <c:min val="-5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5462179172723305E-3"/>
              <c:y val="0.1134330872068345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8060416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94043872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476227490266233E-2"/>
          <c:y val="7.8850546247480655E-2"/>
          <c:w val="0.91772622595324116"/>
          <c:h val="0.4410230809121026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2211221513434038E-2"/>
                  <c:y val="-2.4861967847368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182728579797517E-2"/>
                  <c:y val="-3.2244868932190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436832217453054E-2"/>
                  <c:y val="-2.978390190391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042530804180356E-2"/>
                  <c:y val="-2.7322934875642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042530804180356E-2"/>
                  <c:y val="-2.2401000819095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648229390907662E-2"/>
                  <c:y val="-2.7322934875642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4253927977634916E-2"/>
                  <c:y val="-2.2401000819095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8436832217453054E-2"/>
                  <c:y val="-3.4705835960464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690826067595733E-2"/>
                  <c:y val="-2.978390190391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5648229390907662E-2"/>
                  <c:y val="-2.4861967847368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648229390907662E-2"/>
                  <c:y val="-3.9627770017011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648229390907662E-2"/>
                  <c:y val="-3.71668029887378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936178326877643E-2"/>
                  <c:y val="-3.97565734987320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614342636211138E-2"/>
                  <c:y val="-2.73874360603749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1465350504161772E-2"/>
                  <c:y val="-3.72741454730188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7127239092311017E-2"/>
                  <c:y val="-3.2266286731383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784762226903577E-2"/>
                  <c:y val="-2.4883506689557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Фроловское </c:v>
                </c:pt>
                <c:pt idx="2">
                  <c:v>Пальниковское </c:v>
                </c:pt>
                <c:pt idx="3">
                  <c:v>Платошинское </c:v>
                </c:pt>
                <c:pt idx="4">
                  <c:v>Кукуштанское </c:v>
                </c:pt>
                <c:pt idx="5">
                  <c:v>Сылвенское </c:v>
                </c:pt>
                <c:pt idx="6">
                  <c:v>Заболотское </c:v>
                </c:pt>
                <c:pt idx="7">
                  <c:v>Юго-Камское </c:v>
                </c:pt>
                <c:pt idx="8">
                  <c:v>Лобановское </c:v>
                </c:pt>
                <c:pt idx="9">
                  <c:v>Хохловское </c:v>
                </c:pt>
                <c:pt idx="10">
                  <c:v>Двуреченское </c:v>
                </c:pt>
                <c:pt idx="11">
                  <c:v>Гамовское </c:v>
                </c:pt>
                <c:pt idx="12">
                  <c:v>Култаевское </c:v>
                </c:pt>
                <c:pt idx="13">
                  <c:v>Усть-Качкинское </c:v>
                </c:pt>
                <c:pt idx="14">
                  <c:v>Савинское </c:v>
                </c:pt>
                <c:pt idx="15">
                  <c:v>Бершетское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57.7</c:v>
                </c:pt>
                <c:pt idx="1">
                  <c:v>45.7</c:v>
                </c:pt>
                <c:pt idx="2">
                  <c:v>49.7</c:v>
                </c:pt>
                <c:pt idx="3">
                  <c:v>25.1</c:v>
                </c:pt>
                <c:pt idx="4">
                  <c:v>29.6</c:v>
                </c:pt>
                <c:pt idx="5">
                  <c:v>48.3</c:v>
                </c:pt>
                <c:pt idx="6">
                  <c:v>35.1</c:v>
                </c:pt>
                <c:pt idx="7">
                  <c:v>27.1</c:v>
                </c:pt>
                <c:pt idx="8">
                  <c:v>50.7</c:v>
                </c:pt>
                <c:pt idx="9">
                  <c:v>65.400000000000006</c:v>
                </c:pt>
                <c:pt idx="10">
                  <c:v>54.2</c:v>
                </c:pt>
                <c:pt idx="11">
                  <c:v>45.6</c:v>
                </c:pt>
                <c:pt idx="12">
                  <c:v>26.9</c:v>
                </c:pt>
                <c:pt idx="13">
                  <c:v>49.6</c:v>
                </c:pt>
                <c:pt idx="14">
                  <c:v>27.6</c:v>
                </c:pt>
                <c:pt idx="15">
                  <c:v>36.200000000000003</c:v>
                </c:pt>
                <c:pt idx="16">
                  <c:v>9.6999999999999993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9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4.2771019258486358E-3"/>
                  <c:y val="-1.1603362649845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825814645302896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797321711666371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7688287780298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374527364757156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980225951484458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882131247897571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882131247897571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310220779541151E-2"/>
                  <c:y val="-3.61486477901797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5504778485956787E-2"/>
                  <c:y val="-5.1021714599354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538558913621341E-2"/>
                  <c:y val="-2.8765672281580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2648554431047591E-2"/>
                  <c:y val="-3.135541156604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882108752086551E-2"/>
                  <c:y val="-3.3816533713424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2519871003214252E-2"/>
                  <c:y val="-3.3730528333006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Фроловское </c:v>
                </c:pt>
                <c:pt idx="2">
                  <c:v>Пальниковское </c:v>
                </c:pt>
                <c:pt idx="3">
                  <c:v>Платошинское </c:v>
                </c:pt>
                <c:pt idx="4">
                  <c:v>Кукуштанское </c:v>
                </c:pt>
                <c:pt idx="5">
                  <c:v>Сылвенское </c:v>
                </c:pt>
                <c:pt idx="6">
                  <c:v>Заболотское </c:v>
                </c:pt>
                <c:pt idx="7">
                  <c:v>Юго-Камское </c:v>
                </c:pt>
                <c:pt idx="8">
                  <c:v>Лобановское </c:v>
                </c:pt>
                <c:pt idx="9">
                  <c:v>Хохловское </c:v>
                </c:pt>
                <c:pt idx="10">
                  <c:v>Двуреченское </c:v>
                </c:pt>
                <c:pt idx="11">
                  <c:v>Гамовское </c:v>
                </c:pt>
                <c:pt idx="12">
                  <c:v>Култаевское </c:v>
                </c:pt>
                <c:pt idx="13">
                  <c:v>Усть-Качкинское </c:v>
                </c:pt>
                <c:pt idx="14">
                  <c:v>Савинское </c:v>
                </c:pt>
                <c:pt idx="15">
                  <c:v>Бершетское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159.6</c:v>
                </c:pt>
                <c:pt idx="1">
                  <c:v>146.19999999999999</c:v>
                </c:pt>
                <c:pt idx="2">
                  <c:v>131.5</c:v>
                </c:pt>
                <c:pt idx="3">
                  <c:v>120.9</c:v>
                </c:pt>
                <c:pt idx="4">
                  <c:v>115</c:v>
                </c:pt>
                <c:pt idx="5">
                  <c:v>114.8</c:v>
                </c:pt>
                <c:pt idx="6">
                  <c:v>104.9</c:v>
                </c:pt>
                <c:pt idx="7">
                  <c:v>103.8</c:v>
                </c:pt>
                <c:pt idx="8">
                  <c:v>101.4</c:v>
                </c:pt>
                <c:pt idx="9">
                  <c:v>98</c:v>
                </c:pt>
                <c:pt idx="10">
                  <c:v>89.8</c:v>
                </c:pt>
                <c:pt idx="11">
                  <c:v>86.9</c:v>
                </c:pt>
                <c:pt idx="12">
                  <c:v>75.599999999999994</c:v>
                </c:pt>
                <c:pt idx="13">
                  <c:v>72.8</c:v>
                </c:pt>
                <c:pt idx="14">
                  <c:v>70.099999999999994</c:v>
                </c:pt>
                <c:pt idx="15">
                  <c:v>62.7</c:v>
                </c:pt>
                <c:pt idx="16">
                  <c:v>54.9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9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3278198044376994"/>
                  <c:y val="-2.8301508379011402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Фроловское </c:v>
                </c:pt>
                <c:pt idx="2">
                  <c:v>Пальниковское </c:v>
                </c:pt>
                <c:pt idx="3">
                  <c:v>Платошинское </c:v>
                </c:pt>
                <c:pt idx="4">
                  <c:v>Кукуштанское </c:v>
                </c:pt>
                <c:pt idx="5">
                  <c:v>Сылвенское </c:v>
                </c:pt>
                <c:pt idx="6">
                  <c:v>Заболотское </c:v>
                </c:pt>
                <c:pt idx="7">
                  <c:v>Юго-Камское </c:v>
                </c:pt>
                <c:pt idx="8">
                  <c:v>Лобановское </c:v>
                </c:pt>
                <c:pt idx="9">
                  <c:v>Хохловское </c:v>
                </c:pt>
                <c:pt idx="10">
                  <c:v>Двуреченское </c:v>
                </c:pt>
                <c:pt idx="11">
                  <c:v>Гамовское </c:v>
                </c:pt>
                <c:pt idx="12">
                  <c:v>Култаевское </c:v>
                </c:pt>
                <c:pt idx="13">
                  <c:v>Усть-Качкинское </c:v>
                </c:pt>
                <c:pt idx="14">
                  <c:v>Савинское </c:v>
                </c:pt>
                <c:pt idx="15">
                  <c:v>Бершетское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89.3</c:v>
                </c:pt>
                <c:pt idx="1">
                  <c:v>89.3</c:v>
                </c:pt>
                <c:pt idx="2">
                  <c:v>89.3</c:v>
                </c:pt>
                <c:pt idx="3">
                  <c:v>89.3</c:v>
                </c:pt>
                <c:pt idx="4">
                  <c:v>89.3</c:v>
                </c:pt>
                <c:pt idx="5">
                  <c:v>89.3</c:v>
                </c:pt>
                <c:pt idx="6">
                  <c:v>89.3</c:v>
                </c:pt>
                <c:pt idx="7">
                  <c:v>89.3</c:v>
                </c:pt>
                <c:pt idx="8">
                  <c:v>89.3</c:v>
                </c:pt>
                <c:pt idx="9">
                  <c:v>89.3</c:v>
                </c:pt>
                <c:pt idx="10">
                  <c:v>89.3</c:v>
                </c:pt>
                <c:pt idx="11">
                  <c:v>89.3</c:v>
                </c:pt>
                <c:pt idx="12">
                  <c:v>89.3</c:v>
                </c:pt>
                <c:pt idx="13">
                  <c:v>89.3</c:v>
                </c:pt>
                <c:pt idx="14">
                  <c:v>89.3</c:v>
                </c:pt>
                <c:pt idx="15">
                  <c:v>89.3</c:v>
                </c:pt>
                <c:pt idx="16">
                  <c:v>89.3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2521472"/>
        <c:axId val="252569088"/>
      </c:lineChart>
      <c:catAx>
        <c:axId val="252521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252569088"/>
        <c:crosses val="autoZero"/>
        <c:auto val="1"/>
        <c:lblAlgn val="ctr"/>
        <c:lblOffset val="500"/>
        <c:noMultiLvlLbl val="0"/>
      </c:catAx>
      <c:valAx>
        <c:axId val="252569088"/>
        <c:scaling>
          <c:orientation val="minMax"/>
          <c:max val="18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8.2304234087696212E-3"/>
              <c:y val="1.352239140305854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52521472"/>
        <c:crosses val="autoZero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3054281709450761"/>
          <c:w val="0.61593649187616317"/>
          <c:h val="0.15460542197464835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233640706588157E-2"/>
          <c:y val="4.2746628961210079E-2"/>
          <c:w val="0.93083808536609691"/>
          <c:h val="0.4937470583553516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5374483506680002E-2"/>
                  <c:y val="4.5844327751976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333407399177868E-2"/>
                  <c:y val="3.61650091921789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014880077489005E-2"/>
                  <c:y val="3.3564683611684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087879124541718E-2"/>
                  <c:y val="4.00776227035208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498938662096074E-2"/>
                  <c:y val="4.340855172477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0241084323964E-2"/>
                  <c:y val="3.60256771801087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438129096767026E-2"/>
                  <c:y val="3.31601878914240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203199644483946E-2"/>
                  <c:y val="3.3156695453433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756804799466725E-2"/>
                  <c:y val="4.35478371603782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203199644483946E-2"/>
                  <c:y val="4.5632121668892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345850461059882E-2"/>
                  <c:y val="2.35143272319179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317075880457726E-2"/>
                  <c:y val="-2.8885713005830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614153982890685E-2"/>
                  <c:y val="3.0660903417761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7785468281302076E-2"/>
                  <c:y val="3.3564669017689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7842906343739586E-2"/>
                  <c:y val="4.8539421231722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661926452616377E-2"/>
                  <c:y val="5.59920134654858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2206421508721253E-2"/>
                  <c:y val="3.7613846500848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Усть-Качкинское </c:v>
                </c:pt>
                <c:pt idx="1">
                  <c:v>Заболотское </c:v>
                </c:pt>
                <c:pt idx="2">
                  <c:v>Хохловское </c:v>
                </c:pt>
                <c:pt idx="3">
                  <c:v>Лобановское </c:v>
                </c:pt>
                <c:pt idx="4">
                  <c:v>Пальниковское </c:v>
                </c:pt>
                <c:pt idx="5">
                  <c:v>Кондратовское </c:v>
                </c:pt>
                <c:pt idx="6">
                  <c:v>Платошинское </c:v>
                </c:pt>
                <c:pt idx="7">
                  <c:v>Савинское </c:v>
                </c:pt>
                <c:pt idx="8">
                  <c:v>Кукуштанское </c:v>
                </c:pt>
                <c:pt idx="9">
                  <c:v>Бершетское</c:v>
                </c:pt>
                <c:pt idx="10">
                  <c:v>Фроловское </c:v>
                </c:pt>
                <c:pt idx="11">
                  <c:v>Гамовское </c:v>
                </c:pt>
                <c:pt idx="12">
                  <c:v>Юго-Камское </c:v>
                </c:pt>
                <c:pt idx="13">
                  <c:v>Юговское</c:v>
                </c:pt>
                <c:pt idx="14">
                  <c:v>Двуреченское </c:v>
                </c:pt>
                <c:pt idx="15">
                  <c:v>Култаевское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658.84666666666658</c:v>
                </c:pt>
                <c:pt idx="1">
                  <c:v>86.065136145221572</c:v>
                </c:pt>
                <c:pt idx="2">
                  <c:v>113.94102108864158</c:v>
                </c:pt>
                <c:pt idx="3">
                  <c:v>119.03175019679873</c:v>
                </c:pt>
                <c:pt idx="4">
                  <c:v>113.41290322580645</c:v>
                </c:pt>
                <c:pt idx="5">
                  <c:v>88.527596586092002</c:v>
                </c:pt>
                <c:pt idx="6">
                  <c:v>22.375530164238878</c:v>
                </c:pt>
                <c:pt idx="7">
                  <c:v>49.68025878191861</c:v>
                </c:pt>
                <c:pt idx="8">
                  <c:v>68.314973653240614</c:v>
                </c:pt>
                <c:pt idx="9">
                  <c:v>73.340339164657635</c:v>
                </c:pt>
                <c:pt idx="10">
                  <c:v>84.972364375312537</c:v>
                </c:pt>
                <c:pt idx="11">
                  <c:v>93.912256229127451</c:v>
                </c:pt>
                <c:pt idx="12">
                  <c:v>88.808606313680045</c:v>
                </c:pt>
                <c:pt idx="13">
                  <c:v>39.199919468492048</c:v>
                </c:pt>
                <c:pt idx="14">
                  <c:v>66.027502635121465</c:v>
                </c:pt>
                <c:pt idx="15">
                  <c:v>49.723081687445905</c:v>
                </c:pt>
                <c:pt idx="16">
                  <c:v>28.737109995851295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9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3940006665926009E-2"/>
                  <c:y val="-2.668422876731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493945117209198E-2"/>
                  <c:y val="-2.1137981683965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314409510054414E-2"/>
                  <c:y val="-2.92397580391013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903455171647567E-2"/>
                  <c:y val="-3.6725481545386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154027330296634E-2"/>
                  <c:y val="-3.638707572763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492500833240752E-2"/>
                  <c:y val="2.56554941423426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288412398622375E-2"/>
                  <c:y val="-3.8534635992661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087434729474401E-2"/>
                  <c:y val="-3.8952632028872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173553318387482E-2"/>
                  <c:y val="-5.6214300233714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2706365959337851E-2"/>
                  <c:y val="-4.3766606912562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Усть-Качкинское </c:v>
                </c:pt>
                <c:pt idx="1">
                  <c:v>Заболотское </c:v>
                </c:pt>
                <c:pt idx="2">
                  <c:v>Хохловское </c:v>
                </c:pt>
                <c:pt idx="3">
                  <c:v>Лобановское </c:v>
                </c:pt>
                <c:pt idx="4">
                  <c:v>Пальниковское </c:v>
                </c:pt>
                <c:pt idx="5">
                  <c:v>Кондратовское </c:v>
                </c:pt>
                <c:pt idx="6">
                  <c:v>Платошинское </c:v>
                </c:pt>
                <c:pt idx="7">
                  <c:v>Савинское </c:v>
                </c:pt>
                <c:pt idx="8">
                  <c:v>Кукуштанское </c:v>
                </c:pt>
                <c:pt idx="9">
                  <c:v>Бершетское</c:v>
                </c:pt>
                <c:pt idx="10">
                  <c:v>Фроловское </c:v>
                </c:pt>
                <c:pt idx="11">
                  <c:v>Гамовское </c:v>
                </c:pt>
                <c:pt idx="12">
                  <c:v>Юго-Камское </c:v>
                </c:pt>
                <c:pt idx="13">
                  <c:v>Юговское</c:v>
                </c:pt>
                <c:pt idx="14">
                  <c:v>Двуреченское </c:v>
                </c:pt>
                <c:pt idx="15">
                  <c:v>Култаевское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878.46222222222218</c:v>
                </c:pt>
                <c:pt idx="1">
                  <c:v>146.61815776418058</c:v>
                </c:pt>
                <c:pt idx="2">
                  <c:v>127.91638308215848</c:v>
                </c:pt>
                <c:pt idx="3">
                  <c:v>127.67700080215032</c:v>
                </c:pt>
                <c:pt idx="4">
                  <c:v>120.1982905982906</c:v>
                </c:pt>
                <c:pt idx="5">
                  <c:v>115.34828774460433</c:v>
                </c:pt>
                <c:pt idx="6">
                  <c:v>111.91496610838145</c:v>
                </c:pt>
                <c:pt idx="7">
                  <c:v>110.97620568199412</c:v>
                </c:pt>
                <c:pt idx="8">
                  <c:v>106.08463891856191</c:v>
                </c:pt>
                <c:pt idx="9">
                  <c:v>101.90538633103618</c:v>
                </c:pt>
                <c:pt idx="10">
                  <c:v>99.093406785141823</c:v>
                </c:pt>
                <c:pt idx="11">
                  <c:v>97.824538674072699</c:v>
                </c:pt>
                <c:pt idx="12">
                  <c:v>97.202269487688312</c:v>
                </c:pt>
                <c:pt idx="13">
                  <c:v>86.430362889801344</c:v>
                </c:pt>
                <c:pt idx="14">
                  <c:v>85.172880483079339</c:v>
                </c:pt>
                <c:pt idx="15">
                  <c:v>66.297503354912919</c:v>
                </c:pt>
                <c:pt idx="16">
                  <c:v>65.541549564803717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 9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4335907121430953"/>
                  <c:y val="-6.6451816475000383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Усть-Качкинское </c:v>
                </c:pt>
                <c:pt idx="1">
                  <c:v>Заболотское </c:v>
                </c:pt>
                <c:pt idx="2">
                  <c:v>Хохловское </c:v>
                </c:pt>
                <c:pt idx="3">
                  <c:v>Лобановское </c:v>
                </c:pt>
                <c:pt idx="4">
                  <c:v>Пальниковское </c:v>
                </c:pt>
                <c:pt idx="5">
                  <c:v>Кондратовское </c:v>
                </c:pt>
                <c:pt idx="6">
                  <c:v>Платошинское </c:v>
                </c:pt>
                <c:pt idx="7">
                  <c:v>Савинское </c:v>
                </c:pt>
                <c:pt idx="8">
                  <c:v>Кукуштанское </c:v>
                </c:pt>
                <c:pt idx="9">
                  <c:v>Бершетское</c:v>
                </c:pt>
                <c:pt idx="10">
                  <c:v>Фроловское </c:v>
                </c:pt>
                <c:pt idx="11">
                  <c:v>Гамовское </c:v>
                </c:pt>
                <c:pt idx="12">
                  <c:v>Юго-Камское </c:v>
                </c:pt>
                <c:pt idx="13">
                  <c:v>Юговское</c:v>
                </c:pt>
                <c:pt idx="14">
                  <c:v>Двуреченское </c:v>
                </c:pt>
                <c:pt idx="15">
                  <c:v>Култаевское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104.1</c:v>
                </c:pt>
                <c:pt idx="1">
                  <c:v>104.1</c:v>
                </c:pt>
                <c:pt idx="2">
                  <c:v>104.1</c:v>
                </c:pt>
                <c:pt idx="3">
                  <c:v>104.1</c:v>
                </c:pt>
                <c:pt idx="4">
                  <c:v>104.1</c:v>
                </c:pt>
                <c:pt idx="5">
                  <c:v>104.1</c:v>
                </c:pt>
                <c:pt idx="6">
                  <c:v>104.1</c:v>
                </c:pt>
                <c:pt idx="7">
                  <c:v>104.1</c:v>
                </c:pt>
                <c:pt idx="8">
                  <c:v>104.1</c:v>
                </c:pt>
                <c:pt idx="9">
                  <c:v>104.1</c:v>
                </c:pt>
                <c:pt idx="10">
                  <c:v>104.1</c:v>
                </c:pt>
                <c:pt idx="11">
                  <c:v>104.1</c:v>
                </c:pt>
                <c:pt idx="12">
                  <c:v>104.1</c:v>
                </c:pt>
                <c:pt idx="13">
                  <c:v>104.1</c:v>
                </c:pt>
                <c:pt idx="14">
                  <c:v>104.1</c:v>
                </c:pt>
                <c:pt idx="15">
                  <c:v>104.1</c:v>
                </c:pt>
                <c:pt idx="16">
                  <c:v>104.1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805760"/>
        <c:axId val="136214784"/>
      </c:lineChart>
      <c:catAx>
        <c:axId val="134805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36214784"/>
        <c:crosses val="autoZero"/>
        <c:auto val="1"/>
        <c:lblAlgn val="ctr"/>
        <c:lblOffset val="500"/>
        <c:noMultiLvlLbl val="0"/>
      </c:catAx>
      <c:valAx>
        <c:axId val="136214784"/>
        <c:scaling>
          <c:orientation val="minMax"/>
          <c:max val="1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4120041252756743E-3"/>
              <c:y val="0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4805760"/>
        <c:crosses val="autoZero"/>
        <c:crossBetween val="between"/>
        <c:majorUnit val="10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793328291100095E-3"/>
          <c:y val="0.8221947446533554"/>
          <c:w val="0.60397948615028441"/>
          <c:h val="0.15401584281435415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3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A3557-DB59-4597-881D-BA5D88DF0D13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71592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3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7E4EC-DD06-4C70-8B2E-40A26DCF20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7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60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31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94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9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6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87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1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39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62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97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79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4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2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1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03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91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5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3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3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83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39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09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3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3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2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13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5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5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5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4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1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1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1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160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доходам бюджетов поселений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2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75897486"/>
              </p:ext>
            </p:extLst>
          </p:nvPr>
        </p:nvGraphicFramePr>
        <p:xfrm>
          <a:off x="35496" y="554427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224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856984" cy="8880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налоговым и неналоговым доходам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бюджетов 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2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23855600"/>
              </p:ext>
            </p:extLst>
          </p:nvPr>
        </p:nvGraphicFramePr>
        <p:xfrm>
          <a:off x="35496" y="554427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84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45199"/>
            <a:ext cx="8784976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доходы физических лиц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01.10.2022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49422742"/>
              </p:ext>
            </p:extLst>
          </p:nvPr>
        </p:nvGraphicFramePr>
        <p:xfrm>
          <a:off x="-37785" y="523413"/>
          <a:ext cx="9119623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2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подакцизных товаров (продукции)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01.10.2022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73155156"/>
              </p:ext>
            </p:extLst>
          </p:nvPr>
        </p:nvGraphicFramePr>
        <p:xfrm>
          <a:off x="107504" y="841276"/>
          <a:ext cx="9001000" cy="4873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2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имущество физических лиц бюджетов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01.10.2022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30753636"/>
              </p:ext>
            </p:extLst>
          </p:nvPr>
        </p:nvGraphicFramePr>
        <p:xfrm>
          <a:off x="107504" y="913284"/>
          <a:ext cx="89289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90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земельного налога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01.10.2022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3960708"/>
              </p:ext>
            </p:extLst>
          </p:nvPr>
        </p:nvGraphicFramePr>
        <p:xfrm>
          <a:off x="107504" y="625252"/>
          <a:ext cx="8999294" cy="5115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1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944" y="21555"/>
            <a:ext cx="9120056" cy="8917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неналоговым доходам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01.10.2022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38356925"/>
              </p:ext>
            </p:extLst>
          </p:nvPr>
        </p:nvGraphicFramePr>
        <p:xfrm>
          <a:off x="35496" y="625252"/>
          <a:ext cx="9001000" cy="5089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53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10404</TotalTime>
  <Words>291</Words>
  <Application>Microsoft Office PowerPoint</Application>
  <PresentationFormat>Экран (16:10)</PresentationFormat>
  <Paragraphs>197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2_Воздушный поток</vt:lpstr>
      <vt:lpstr>3_Воздушный поток</vt:lpstr>
      <vt:lpstr>Анализ исполнения планов по доходам бюджетов поселений   по состоянию на 01.10.2022  </vt:lpstr>
      <vt:lpstr>Анализ исполнения планов по налоговым и неналоговым доходам бюджетов поселений по состоянию на 01.10.2022  (без учета доходов от платных услуг)  </vt:lpstr>
      <vt:lpstr>Анализ исполнения планов по доходам от налога на доходы физических лиц бюджетов поселений по состоянию на 01.10.2022 </vt:lpstr>
      <vt:lpstr>Анализ исполнения планов по доходам от подакцизных товаров (продукции) бюджетов поселений по состоянию на 01.10.2022 </vt:lpstr>
      <vt:lpstr>Анализ исполнения планов по доходам от налога на имущество физических лиц бюджетов поселений по состоянию на 01.10.2022 </vt:lpstr>
      <vt:lpstr>Анализ исполнения планов по доходам от земельного налога бюджетов поселений по состоянию на 01.10.2022  </vt:lpstr>
      <vt:lpstr>Анализ исполнения планов по неналоговым доходам бюджетов поселений по состоянию на 01.10.2022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Майсурадзе Александра Димитриевна</dc:creator>
  <cp:lastModifiedBy>feu21-02</cp:lastModifiedBy>
  <cp:revision>1819</cp:revision>
  <cp:lastPrinted>2022-10-06T05:30:36Z</cp:lastPrinted>
  <dcterms:created xsi:type="dcterms:W3CDTF">2018-10-24T09:39:02Z</dcterms:created>
  <dcterms:modified xsi:type="dcterms:W3CDTF">2022-10-06T05:33:14Z</dcterms:modified>
</cp:coreProperties>
</file>